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6" d="100"/>
          <a:sy n="56" d="100"/>
        </p:scale>
        <p:origin x="-283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E84763-0D6B-4AB3-BB42-99645FE4A5BF}" type="datetimeFigureOut">
              <a:rPr lang="en-US" smtClean="0"/>
              <a:t>9/21/2012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1F3046-7841-4586-9D2D-B50F538BEDB9}" type="slidenum">
              <a:rPr lang="en-US" smtClean="0"/>
              <a:t>‹#›</a:t>
            </a:fld>
            <a:endParaRPr lang="en-US"/>
          </a:p>
        </p:txBody>
      </p:sp>
    </p:spTree>
    <p:extLst>
      <p:ext uri="{BB962C8B-B14F-4D97-AF65-F5344CB8AC3E}">
        <p14:creationId xmlns:p14="http://schemas.microsoft.com/office/powerpoint/2010/main" val="3901566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1F3046-7841-4586-9D2D-B50F538BEDB9}" type="slidenum">
              <a:rPr lang="en-US" smtClean="0"/>
              <a:t>3</a:t>
            </a:fld>
            <a:endParaRPr lang="en-US"/>
          </a:p>
        </p:txBody>
      </p:sp>
    </p:spTree>
    <p:extLst>
      <p:ext uri="{BB962C8B-B14F-4D97-AF65-F5344CB8AC3E}">
        <p14:creationId xmlns:p14="http://schemas.microsoft.com/office/powerpoint/2010/main" val="6485610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E6CA898-27E6-43D1-B1E0-06159300E90F}" type="datetimeFigureOut">
              <a:rPr lang="en-US" smtClean="0"/>
              <a:t>9/21/2012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CF66C8-DFDD-43D8-9720-34B593444E54}"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6CA898-27E6-43D1-B1E0-06159300E90F}" type="datetimeFigureOut">
              <a:rPr lang="en-US" smtClean="0"/>
              <a:t>9/21/2012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CF66C8-DFDD-43D8-9720-34B593444E5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E6CA898-27E6-43D1-B1E0-06159300E90F}" type="datetimeFigureOut">
              <a:rPr lang="en-US" smtClean="0"/>
              <a:t>9/21/2012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CF66C8-DFDD-43D8-9720-34B593444E5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E6CA898-27E6-43D1-B1E0-06159300E90F}" type="datetimeFigureOut">
              <a:rPr lang="en-US" smtClean="0"/>
              <a:t>9/21/2012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CF66C8-DFDD-43D8-9720-34B593444E5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6CA898-27E6-43D1-B1E0-06159300E90F}" type="datetimeFigureOut">
              <a:rPr lang="en-US" smtClean="0"/>
              <a:t>9/21/2012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CF66C8-DFDD-43D8-9720-34B593444E5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E6CA898-27E6-43D1-B1E0-06159300E90F}" type="datetimeFigureOut">
              <a:rPr lang="en-US" smtClean="0"/>
              <a:t>9/21/2012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CF66C8-DFDD-43D8-9720-34B593444E5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6CA898-27E6-43D1-B1E0-06159300E90F}" type="datetimeFigureOut">
              <a:rPr lang="en-US" smtClean="0"/>
              <a:t>9/21/2012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CF66C8-DFDD-43D8-9720-34B593444E54}"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E6CA898-27E6-43D1-B1E0-06159300E90F}" type="datetimeFigureOut">
              <a:rPr lang="en-US" smtClean="0"/>
              <a:t>9/21/2012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CF66C8-DFDD-43D8-9720-34B593444E5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6CA898-27E6-43D1-B1E0-06159300E90F}" type="datetimeFigureOut">
              <a:rPr lang="en-US" smtClean="0"/>
              <a:t>9/21/2012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CF66C8-DFDD-43D8-9720-34B593444E5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6CA898-27E6-43D1-B1E0-06159300E90F}" type="datetimeFigureOut">
              <a:rPr lang="en-US" smtClean="0"/>
              <a:t>9/21/2012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CF66C8-DFDD-43D8-9720-34B593444E5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6CA898-27E6-43D1-B1E0-06159300E90F}" type="datetimeFigureOut">
              <a:rPr lang="en-US" smtClean="0"/>
              <a:t>9/21/2012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CF66C8-DFDD-43D8-9720-34B593444E54}"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1E6CA898-27E6-43D1-B1E0-06159300E90F}" type="datetimeFigureOut">
              <a:rPr lang="en-US" smtClean="0"/>
              <a:t>9/21/2012</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40CF66C8-DFDD-43D8-9720-34B593444E5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4.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g"/><Relationship Id="rId1" Type="http://schemas.openxmlformats.org/officeDocument/2006/relationships/slideLayout" Target="../slideLayouts/slideLayout4.xml"/><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4.xml"/><Relationship Id="rId5" Type="http://schemas.openxmlformats.org/officeDocument/2006/relationships/image" Target="../media/image21.jpe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Rebecca </a:t>
            </a:r>
            <a:r>
              <a:rPr lang="en-US" dirty="0" smtClean="0"/>
              <a:t>F, Nichole M, and Keane B</a:t>
            </a:r>
            <a:endParaRPr lang="en-US" dirty="0"/>
          </a:p>
        </p:txBody>
      </p:sp>
      <p:sp>
        <p:nvSpPr>
          <p:cNvPr id="2" name="Title 1"/>
          <p:cNvSpPr>
            <a:spLocks noGrp="1"/>
          </p:cNvSpPr>
          <p:nvPr>
            <p:ph type="ctrTitle"/>
          </p:nvPr>
        </p:nvSpPr>
        <p:spPr/>
        <p:txBody>
          <a:bodyPr/>
          <a:lstStyle/>
          <a:p>
            <a:r>
              <a:rPr lang="en-US" dirty="0" smtClean="0">
                <a:latin typeface="Blackadder ITC" pitchFamily="82" charset="0"/>
              </a:rPr>
              <a:t>Paris </a:t>
            </a:r>
            <a:endParaRPr lang="en-US" dirty="0">
              <a:latin typeface="Blackadder ITC" pitchFamily="82" charset="0"/>
            </a:endParaRPr>
          </a:p>
        </p:txBody>
      </p:sp>
    </p:spTree>
    <p:extLst>
      <p:ext uri="{BB962C8B-B14F-4D97-AF65-F5344CB8AC3E}">
        <p14:creationId xmlns:p14="http://schemas.microsoft.com/office/powerpoint/2010/main" val="149435674"/>
      </p:ext>
    </p:extLst>
  </p:cSld>
  <p:clrMapOvr>
    <a:masterClrMapping/>
  </p:clrMapOvr>
  <mc:AlternateContent xmlns:mc="http://schemas.openxmlformats.org/markup-compatibility/2006" xmlns:p14="http://schemas.microsoft.com/office/powerpoint/2010/main">
    <mc:Choice Requires="p14">
      <p:transition spd="slow" p14:dur="1200" advTm="3262">
        <p14:prism/>
      </p:transition>
    </mc:Choice>
    <mc:Fallback xmlns="">
      <p:transition spd="slow" advTm="3262">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6512511" cy="1143000"/>
          </a:xfrm>
        </p:spPr>
        <p:txBody>
          <a:bodyPr/>
          <a:lstStyle/>
          <a:p>
            <a:pPr algn="ctr"/>
            <a:r>
              <a:rPr lang="en-US" dirty="0" smtClean="0"/>
              <a:t>The Louvre</a:t>
            </a:r>
            <a:endParaRPr lang="en-US" dirty="0"/>
          </a:p>
        </p:txBody>
      </p:sp>
      <p:sp>
        <p:nvSpPr>
          <p:cNvPr id="3" name="Content Placeholder 2"/>
          <p:cNvSpPr>
            <a:spLocks noGrp="1"/>
          </p:cNvSpPr>
          <p:nvPr>
            <p:ph sz="quarter" idx="13"/>
          </p:nvPr>
        </p:nvSpPr>
        <p:spPr>
          <a:xfrm>
            <a:off x="381000" y="990600"/>
            <a:ext cx="3346704" cy="3474720"/>
          </a:xfrm>
        </p:spPr>
        <p:txBody>
          <a:bodyPr/>
          <a:lstStyle/>
          <a:p>
            <a:r>
              <a:rPr lang="en-US" dirty="0"/>
              <a:t>One of the world’s largest museums</a:t>
            </a:r>
          </a:p>
          <a:p>
            <a:r>
              <a:rPr lang="en-US" dirty="0"/>
              <a:t>When it opened in 1793 it was strictly for paintings</a:t>
            </a:r>
          </a:p>
          <a:p>
            <a:r>
              <a:rPr lang="en-US" dirty="0"/>
              <a:t>It exhibits are from France</a:t>
            </a:r>
          </a:p>
          <a:p>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800600" y="1981200"/>
            <a:ext cx="2857500" cy="2143125"/>
          </a:xfrm>
        </p:spPr>
      </p:pic>
    </p:spTree>
    <p:extLst>
      <p:ext uri="{BB962C8B-B14F-4D97-AF65-F5344CB8AC3E}">
        <p14:creationId xmlns:p14="http://schemas.microsoft.com/office/powerpoint/2010/main" val="3932549251"/>
      </p:ext>
    </p:extLst>
  </p:cSld>
  <p:clrMapOvr>
    <a:masterClrMapping/>
  </p:clrMapOvr>
  <mc:AlternateContent xmlns:mc="http://schemas.openxmlformats.org/markup-compatibility/2006" xmlns:p14="http://schemas.microsoft.com/office/powerpoint/2010/main">
    <mc:Choice Requires="p14">
      <p:transition spd="slow" p14:dur="1200" advTm="21702">
        <p14:prism dir="u"/>
      </p:transition>
    </mc:Choice>
    <mc:Fallback xmlns="">
      <p:transition spd="slow" advTm="21702">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6512511" cy="914400"/>
          </a:xfrm>
        </p:spPr>
        <p:txBody>
          <a:bodyPr/>
          <a:lstStyle/>
          <a:p>
            <a:pPr algn="ctr"/>
            <a:r>
              <a:rPr lang="en-US" dirty="0" smtClean="0">
                <a:latin typeface="Blackadder ITC" pitchFamily="82" charset="0"/>
              </a:rPr>
              <a:t>Jules Verne Restaurants</a:t>
            </a:r>
            <a:endParaRPr lang="en-US" dirty="0">
              <a:latin typeface="Blackadder ITC" pitchFamily="82" charset="0"/>
            </a:endParaRPr>
          </a:p>
        </p:txBody>
      </p:sp>
      <p:sp>
        <p:nvSpPr>
          <p:cNvPr id="3" name="Content Placeholder 2"/>
          <p:cNvSpPr>
            <a:spLocks noGrp="1"/>
          </p:cNvSpPr>
          <p:nvPr>
            <p:ph sz="quarter" idx="13"/>
          </p:nvPr>
        </p:nvSpPr>
        <p:spPr>
          <a:xfrm>
            <a:off x="152400" y="1152698"/>
            <a:ext cx="5486400" cy="3474720"/>
          </a:xfrm>
        </p:spPr>
        <p:txBody>
          <a:bodyPr>
            <a:noAutofit/>
          </a:bodyPr>
          <a:lstStyle/>
          <a:p>
            <a:r>
              <a:rPr lang="en-US" sz="2400" dirty="0"/>
              <a:t>Is located in the Eiffel Tower and has a great view. The restaurant was built in 1983 with black decor which made it look like a night club. But it is newly renovated. This is a one of a kind restaurant that is a must see in pairs. They serve French cuisine and there menu is almost different every day. </a:t>
            </a:r>
          </a:p>
          <a:p>
            <a:endParaRPr lang="en-US" sz="2400"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6096000" y="1219200"/>
            <a:ext cx="1743075" cy="2628900"/>
          </a:xfrm>
        </p:spPr>
      </p:pic>
      <p:pic>
        <p:nvPicPr>
          <p:cNvPr id="1026" name="Picture 2" descr="E:\jules verne 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4627418"/>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Jules Verne 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4688211"/>
            <a:ext cx="3048000" cy="17125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2213848"/>
      </p:ext>
    </p:extLst>
  </p:cSld>
  <p:clrMapOvr>
    <a:masterClrMapping/>
  </p:clrMapOvr>
  <mc:AlternateContent xmlns:mc="http://schemas.openxmlformats.org/markup-compatibility/2006" xmlns:p14="http://schemas.microsoft.com/office/powerpoint/2010/main">
    <mc:Choice Requires="p14">
      <p:transition spd="slow" p14:dur="1200" advTm="21260">
        <p14:prism dir="u"/>
      </p:transition>
    </mc:Choice>
    <mc:Fallback xmlns="">
      <p:transition spd="slow" advTm="2126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6858000" cy="1143000"/>
          </a:xfrm>
        </p:spPr>
        <p:txBody>
          <a:bodyPr/>
          <a:lstStyle/>
          <a:p>
            <a:pPr algn="ctr"/>
            <a:r>
              <a:rPr lang="en-US" dirty="0" smtClean="0"/>
              <a:t>L’Arome Restaurant </a:t>
            </a:r>
            <a:endParaRPr lang="en-US" dirty="0"/>
          </a:p>
        </p:txBody>
      </p:sp>
      <p:sp>
        <p:nvSpPr>
          <p:cNvPr id="3" name="Content Placeholder 2"/>
          <p:cNvSpPr>
            <a:spLocks noGrp="1"/>
          </p:cNvSpPr>
          <p:nvPr>
            <p:ph sz="quarter" idx="13"/>
          </p:nvPr>
        </p:nvSpPr>
        <p:spPr>
          <a:xfrm>
            <a:off x="228600" y="1447800"/>
            <a:ext cx="4343400" cy="3474720"/>
          </a:xfrm>
        </p:spPr>
        <p:txBody>
          <a:bodyPr>
            <a:normAutofit fontScale="77500" lnSpcReduction="20000"/>
          </a:bodyPr>
          <a:lstStyle/>
          <a:p>
            <a:r>
              <a:rPr lang="en-US" sz="3100" dirty="0" smtClean="0"/>
              <a:t>Is  </a:t>
            </a:r>
            <a:r>
              <a:rPr lang="en-US" sz="3100" dirty="0"/>
              <a:t>located near the famous Avenue des Champs Elysees. It was opened in 2006 not to long ago. Once you walk into this restaurant you feel apart. Everybody is friendly and warm. Making sure you have the best meal. They have the best cuisine, also wonderful display of food.</a:t>
            </a:r>
          </a:p>
          <a:p>
            <a:endParaRPr lang="en-US" dirty="0"/>
          </a:p>
        </p:txBody>
      </p:sp>
      <p:pic>
        <p:nvPicPr>
          <p:cNvPr id="5" name="Content Placeholder 4"/>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4800600" y="1447800"/>
            <a:ext cx="2619375" cy="1743075"/>
          </a:xfrm>
        </p:spPr>
      </p:pic>
      <p:pic>
        <p:nvPicPr>
          <p:cNvPr id="2050" name="Picture 2" descr="E:\L'Arome 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4724400"/>
            <a:ext cx="1152525" cy="153352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E:\L'Arome 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4267200"/>
            <a:ext cx="2466975" cy="184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7329790"/>
      </p:ext>
    </p:extLst>
  </p:cSld>
  <p:clrMapOvr>
    <a:masterClrMapping/>
  </p:clrMapOvr>
  <mc:AlternateContent xmlns:mc="http://schemas.openxmlformats.org/markup-compatibility/2006" xmlns:p14="http://schemas.microsoft.com/office/powerpoint/2010/main">
    <mc:Choice Requires="p14">
      <p:transition spd="slow" p14:dur="1200" advTm="21018">
        <p14:prism dir="r"/>
      </p:transition>
    </mc:Choice>
    <mc:Fallback xmlns="">
      <p:transition spd="slow" advTm="21018">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04800"/>
            <a:ext cx="6512511" cy="1143000"/>
          </a:xfrm>
        </p:spPr>
        <p:txBody>
          <a:bodyPr/>
          <a:lstStyle/>
          <a:p>
            <a:pPr algn="ctr"/>
            <a:r>
              <a:rPr lang="en-US" dirty="0" smtClean="0"/>
              <a:t>Le Ciel De Paris </a:t>
            </a:r>
            <a:endParaRPr lang="en-US" dirty="0"/>
          </a:p>
        </p:txBody>
      </p:sp>
      <p:sp>
        <p:nvSpPr>
          <p:cNvPr id="3" name="Content Placeholder 2"/>
          <p:cNvSpPr>
            <a:spLocks noGrp="1"/>
          </p:cNvSpPr>
          <p:nvPr>
            <p:ph sz="quarter" idx="13"/>
          </p:nvPr>
        </p:nvSpPr>
        <p:spPr>
          <a:xfrm>
            <a:off x="152400" y="1295400"/>
            <a:ext cx="5334000" cy="3474720"/>
          </a:xfrm>
        </p:spPr>
        <p:txBody>
          <a:bodyPr>
            <a:normAutofit fontScale="77500" lnSpcReduction="20000"/>
          </a:bodyPr>
          <a:lstStyle/>
          <a:p>
            <a:r>
              <a:rPr lang="en-US" sz="3100" dirty="0"/>
              <a:t>it is located in Montparnasse Tower and is on the 56</a:t>
            </a:r>
            <a:r>
              <a:rPr lang="en-US" sz="3100" baseline="30000" dirty="0"/>
              <a:t>th</a:t>
            </a:r>
            <a:r>
              <a:rPr lang="en-US" sz="3100" dirty="0"/>
              <a:t> floor. It has an amazing view of Pairs form 3 different windows.  Also on a clear night you can see the </a:t>
            </a:r>
            <a:r>
              <a:rPr lang="en-US" sz="3100" dirty="0" smtClean="0"/>
              <a:t>whole </a:t>
            </a:r>
            <a:r>
              <a:rPr lang="en-US" sz="3100" dirty="0"/>
              <a:t>city lite up, which is a beautiful view. When you go there are many different menus to choose from. They have wide variety of food. You will always be able to get something different every visit. </a:t>
            </a:r>
          </a:p>
          <a:p>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6107112" y="2066131"/>
            <a:ext cx="2562225" cy="1781175"/>
          </a:xfrm>
        </p:spPr>
      </p:pic>
      <p:pic>
        <p:nvPicPr>
          <p:cNvPr id="3074" name="Picture 2" descr="E:\Le Ciel de Paris 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4724400"/>
            <a:ext cx="2590800" cy="176212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E:\Le Ciel de Paris 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8178" y="4638675"/>
            <a:ext cx="2466975" cy="184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2494680"/>
      </p:ext>
    </p:extLst>
  </p:cSld>
  <p:clrMapOvr>
    <a:masterClrMapping/>
  </p:clrMapOvr>
  <mc:AlternateContent xmlns:mc="http://schemas.openxmlformats.org/markup-compatibility/2006" xmlns:p14="http://schemas.microsoft.com/office/powerpoint/2010/main">
    <mc:Choice Requires="p14">
      <p:transition spd="slow" p14:dur="1200" advTm="21075">
        <p14:prism dir="d"/>
      </p:transition>
    </mc:Choice>
    <mc:Fallback xmlns="">
      <p:transition spd="slow" advTm="21075">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533400"/>
            <a:ext cx="6512511" cy="1143000"/>
          </a:xfrm>
        </p:spPr>
        <p:txBody>
          <a:bodyPr/>
          <a:lstStyle/>
          <a:p>
            <a:pPr algn="ctr"/>
            <a:r>
              <a:rPr lang="en-US" dirty="0" smtClean="0"/>
              <a:t>What To Wear</a:t>
            </a:r>
            <a:endParaRPr lang="en-US" dirty="0"/>
          </a:p>
        </p:txBody>
      </p:sp>
      <p:sp>
        <p:nvSpPr>
          <p:cNvPr id="3" name="Content Placeholder 2"/>
          <p:cNvSpPr>
            <a:spLocks noGrp="1"/>
          </p:cNvSpPr>
          <p:nvPr>
            <p:ph sz="quarter" idx="13"/>
          </p:nvPr>
        </p:nvSpPr>
        <p:spPr>
          <a:xfrm>
            <a:off x="381000" y="1600200"/>
            <a:ext cx="5334000" cy="3474720"/>
          </a:xfrm>
        </p:spPr>
        <p:txBody>
          <a:bodyPr>
            <a:normAutofit fontScale="92500"/>
          </a:bodyPr>
          <a:lstStyle/>
          <a:p>
            <a:r>
              <a:rPr lang="en-US" dirty="0" smtClean="0"/>
              <a:t>A </a:t>
            </a:r>
            <a:r>
              <a:rPr lang="en-US" dirty="0"/>
              <a:t>typical women in Paris, dresses more formal then casual, always wearing a beautifully tied scarf, good shoes, and handbags.</a:t>
            </a:r>
          </a:p>
          <a:p>
            <a:r>
              <a:rPr lang="en-US" dirty="0" smtClean="0"/>
              <a:t>As </a:t>
            </a:r>
            <a:r>
              <a:rPr lang="en-US" dirty="0"/>
              <a:t>for men, you usually get more respect in restaurants, by wearing a tie and a jacket as opposed to a t-shirt.</a:t>
            </a:r>
          </a:p>
          <a:p>
            <a:r>
              <a:rPr lang="en-US" dirty="0" smtClean="0"/>
              <a:t>It’s </a:t>
            </a:r>
            <a:r>
              <a:rPr lang="en-US" dirty="0"/>
              <a:t>suggested if you want to visit Paris and not look like an American, don’t dress flashy, go for a more muted elegant look.</a:t>
            </a:r>
          </a:p>
          <a:p>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6350435" y="1219200"/>
            <a:ext cx="2310530" cy="3475038"/>
          </a:xfrm>
        </p:spPr>
      </p:pic>
      <p:pic>
        <p:nvPicPr>
          <p:cNvPr id="3074" name="Picture 2" descr="E:\cameron diaz.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876800"/>
            <a:ext cx="1847850" cy="19812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E:\paris men in tie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4876800"/>
            <a:ext cx="1743075" cy="19812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E:\paris men.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50477" y="4724400"/>
            <a:ext cx="1790700" cy="2138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6240295"/>
      </p:ext>
    </p:extLst>
  </p:cSld>
  <p:clrMapOvr>
    <a:masterClrMapping/>
  </p:clrMapOvr>
  <mc:AlternateContent xmlns:mc="http://schemas.openxmlformats.org/markup-compatibility/2006" xmlns:p14="http://schemas.microsoft.com/office/powerpoint/2010/main">
    <mc:Choice Requires="p14">
      <p:transition spd="slow" p14:dur="1200" advTm="20902">
        <p14:prism/>
      </p:transition>
    </mc:Choice>
    <mc:Fallback xmlns="">
      <p:transition spd="slow" advTm="20902">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6512511" cy="1143000"/>
          </a:xfrm>
        </p:spPr>
        <p:txBody>
          <a:bodyPr/>
          <a:lstStyle/>
          <a:p>
            <a:pPr algn="ctr"/>
            <a:r>
              <a:rPr lang="en-US" dirty="0" smtClean="0"/>
              <a:t>Fashion Week</a:t>
            </a:r>
            <a:endParaRPr lang="en-US" dirty="0"/>
          </a:p>
        </p:txBody>
      </p:sp>
      <p:sp>
        <p:nvSpPr>
          <p:cNvPr id="3" name="Content Placeholder 2"/>
          <p:cNvSpPr>
            <a:spLocks noGrp="1"/>
          </p:cNvSpPr>
          <p:nvPr>
            <p:ph sz="quarter" idx="13"/>
          </p:nvPr>
        </p:nvSpPr>
        <p:spPr>
          <a:xfrm>
            <a:off x="0" y="1295400"/>
            <a:ext cx="7543800" cy="3474720"/>
          </a:xfrm>
        </p:spPr>
        <p:txBody>
          <a:bodyPr>
            <a:noAutofit/>
          </a:bodyPr>
          <a:lstStyle/>
          <a:p>
            <a:r>
              <a:rPr lang="en-US" sz="2000" dirty="0"/>
              <a:t>-Fashion week in Paris is a time when designers show their lasts work through a fashion industry event.</a:t>
            </a:r>
          </a:p>
          <a:p>
            <a:r>
              <a:rPr lang="en-US" sz="2000" dirty="0"/>
              <a:t>-This event lets the industry know what is “in” and what is “out” for the season.</a:t>
            </a:r>
          </a:p>
          <a:p>
            <a:r>
              <a:rPr lang="en-US" sz="2000" dirty="0"/>
              <a:t>-The fashion week events occur twice a year and several months in advance of the next season, so the press and buyers can have an idea of what to buy.</a:t>
            </a:r>
          </a:p>
          <a:p>
            <a:r>
              <a:rPr lang="en-US" sz="2000" dirty="0"/>
              <a:t>-For example, from January through March designer showcase their collections for fall and winter. And from September through November they showcase their spring and summer collections.</a:t>
            </a:r>
          </a:p>
          <a:p>
            <a:endParaRPr lang="en-US" sz="2000"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228600" y="5114925"/>
            <a:ext cx="2619375" cy="1743075"/>
          </a:xfrm>
        </p:spPr>
      </p:pic>
      <p:pic>
        <p:nvPicPr>
          <p:cNvPr id="1026" name="Picture 2" descr="E:\fashion week picture 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7600" y="5049982"/>
            <a:ext cx="2587993" cy="177338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fashion week picture 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4876800"/>
            <a:ext cx="2619375" cy="17811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fashion week picture 4.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8999" y="228600"/>
            <a:ext cx="1781175" cy="2124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1306881"/>
      </p:ext>
    </p:extLst>
  </p:cSld>
  <p:clrMapOvr>
    <a:masterClrMapping/>
  </p:clrMapOvr>
  <mc:AlternateContent xmlns:mc="http://schemas.openxmlformats.org/markup-compatibility/2006" xmlns:p14="http://schemas.microsoft.com/office/powerpoint/2010/main">
    <mc:Choice Requires="p14">
      <p:transition spd="slow" p14:dur="1200" advTm="21135">
        <p14:prism dir="u"/>
      </p:transition>
    </mc:Choice>
    <mc:Fallback xmlns="">
      <p:transition spd="slow" advTm="21135">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6512511" cy="1143000"/>
          </a:xfrm>
        </p:spPr>
        <p:txBody>
          <a:bodyPr/>
          <a:lstStyle/>
          <a:p>
            <a:pPr algn="ctr"/>
            <a:r>
              <a:rPr lang="en-US" dirty="0" smtClean="0"/>
              <a:t>Coco Chanel</a:t>
            </a:r>
            <a:endParaRPr lang="en-US" dirty="0"/>
          </a:p>
        </p:txBody>
      </p:sp>
      <p:sp>
        <p:nvSpPr>
          <p:cNvPr id="3" name="Content Placeholder 2"/>
          <p:cNvSpPr>
            <a:spLocks noGrp="1"/>
          </p:cNvSpPr>
          <p:nvPr>
            <p:ph sz="quarter" idx="13"/>
          </p:nvPr>
        </p:nvSpPr>
        <p:spPr>
          <a:xfrm>
            <a:off x="20782" y="914400"/>
            <a:ext cx="4094018" cy="3474720"/>
          </a:xfrm>
        </p:spPr>
        <p:txBody>
          <a:bodyPr>
            <a:normAutofit/>
          </a:bodyPr>
          <a:lstStyle/>
          <a:p>
            <a:r>
              <a:rPr lang="en-US" dirty="0" smtClean="0"/>
              <a:t>Coco </a:t>
            </a:r>
            <a:r>
              <a:rPr lang="en-US" dirty="0"/>
              <a:t>Chanel designs are noticed through jewelry, handbags and fragrances.</a:t>
            </a:r>
          </a:p>
          <a:p>
            <a:r>
              <a:rPr lang="en-US" dirty="0" smtClean="0"/>
              <a:t>Chanel </a:t>
            </a:r>
            <a:r>
              <a:rPr lang="en-US" dirty="0"/>
              <a:t>fragrances are made to have an elegant feel.</a:t>
            </a:r>
          </a:p>
          <a:p>
            <a:r>
              <a:rPr lang="en-US" dirty="0" smtClean="0"/>
              <a:t>A </a:t>
            </a:r>
            <a:r>
              <a:rPr lang="en-US" dirty="0"/>
              <a:t>.25 FL oz. bottle of Chanel perfume is worth $105.00 but the cost is worth it.</a:t>
            </a:r>
          </a:p>
          <a:p>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191000" y="1219200"/>
            <a:ext cx="2143125" cy="2143125"/>
          </a:xfrm>
        </p:spPr>
      </p:pic>
      <p:pic>
        <p:nvPicPr>
          <p:cNvPr id="2050" name="Picture 2" descr="E:\coco chanel jewler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4324350"/>
            <a:ext cx="5648325" cy="253365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E:\coco chanel perfume bottl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600" y="1143000"/>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E:\coco chane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05600" y="3962400"/>
            <a:ext cx="2076450" cy="2200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560350"/>
      </p:ext>
    </p:extLst>
  </p:cSld>
  <p:clrMapOvr>
    <a:masterClrMapping/>
  </p:clrMapOvr>
  <mc:AlternateContent xmlns:mc="http://schemas.openxmlformats.org/markup-compatibility/2006" xmlns:p14="http://schemas.microsoft.com/office/powerpoint/2010/main">
    <mc:Choice Requires="p14">
      <p:transition spd="slow" p14:dur="1200" advTm="20840">
        <p14:prism dir="r"/>
      </p:transition>
    </mc:Choice>
    <mc:Fallback xmlns="">
      <p:transition spd="slow" advTm="2084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6512511" cy="1143000"/>
          </a:xfrm>
        </p:spPr>
        <p:txBody>
          <a:bodyPr/>
          <a:lstStyle/>
          <a:p>
            <a:pPr algn="ctr"/>
            <a:r>
              <a:rPr lang="en-US" dirty="0" smtClean="0"/>
              <a:t>Eiffel Tower</a:t>
            </a:r>
            <a:endParaRPr lang="en-US" dirty="0"/>
          </a:p>
        </p:txBody>
      </p:sp>
      <p:sp>
        <p:nvSpPr>
          <p:cNvPr id="3" name="Content Placeholder 2"/>
          <p:cNvSpPr>
            <a:spLocks noGrp="1"/>
          </p:cNvSpPr>
          <p:nvPr>
            <p:ph sz="quarter" idx="13"/>
          </p:nvPr>
        </p:nvSpPr>
        <p:spPr>
          <a:xfrm>
            <a:off x="304800" y="1066800"/>
            <a:ext cx="3346704" cy="3474720"/>
          </a:xfrm>
        </p:spPr>
        <p:txBody>
          <a:bodyPr/>
          <a:lstStyle/>
          <a:p>
            <a:r>
              <a:rPr lang="en-US" dirty="0"/>
              <a:t>Built in 1889 for the Paris exposition</a:t>
            </a:r>
          </a:p>
          <a:p>
            <a:r>
              <a:rPr lang="en-US" dirty="0"/>
              <a:t>Almost torn done in 1910</a:t>
            </a:r>
          </a:p>
          <a:p>
            <a:r>
              <a:rPr lang="en-US" dirty="0"/>
              <a:t>Telegraph antenna on the top</a:t>
            </a:r>
          </a:p>
          <a:p>
            <a:r>
              <a:rPr lang="en-US" dirty="0"/>
              <a:t>Symbolizes the beauty of Paris</a:t>
            </a:r>
          </a:p>
          <a:p>
            <a:pPr marL="45720" indent="0">
              <a:buNone/>
            </a:pP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343400" y="2438400"/>
            <a:ext cx="3346450" cy="2230966"/>
          </a:xfrm>
        </p:spPr>
      </p:pic>
    </p:spTree>
    <p:extLst>
      <p:ext uri="{BB962C8B-B14F-4D97-AF65-F5344CB8AC3E}">
        <p14:creationId xmlns:p14="http://schemas.microsoft.com/office/powerpoint/2010/main" val="809327164"/>
      </p:ext>
    </p:extLst>
  </p:cSld>
  <p:clrMapOvr>
    <a:masterClrMapping/>
  </p:clrMapOvr>
  <mc:AlternateContent xmlns:mc="http://schemas.openxmlformats.org/markup-compatibility/2006" xmlns:p14="http://schemas.microsoft.com/office/powerpoint/2010/main">
    <mc:Choice Requires="p14">
      <p:transition spd="slow" p14:dur="1200" advTm="20939">
        <p14:prism dir="d"/>
      </p:transition>
    </mc:Choice>
    <mc:Fallback xmlns="">
      <p:transition spd="slow" advTm="20939">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6512511" cy="1143000"/>
          </a:xfrm>
        </p:spPr>
        <p:txBody>
          <a:bodyPr/>
          <a:lstStyle/>
          <a:p>
            <a:pPr algn="ctr"/>
            <a:r>
              <a:rPr lang="en-US" dirty="0" smtClean="0"/>
              <a:t>Are Re Triomphe</a:t>
            </a:r>
            <a:endParaRPr lang="en-US" dirty="0"/>
          </a:p>
        </p:txBody>
      </p:sp>
      <p:sp>
        <p:nvSpPr>
          <p:cNvPr id="3" name="Content Placeholder 2"/>
          <p:cNvSpPr>
            <a:spLocks noGrp="1"/>
          </p:cNvSpPr>
          <p:nvPr>
            <p:ph sz="quarter" idx="13"/>
          </p:nvPr>
        </p:nvSpPr>
        <p:spPr>
          <a:xfrm>
            <a:off x="152400" y="1295400"/>
            <a:ext cx="3346704" cy="3474720"/>
          </a:xfrm>
        </p:spPr>
        <p:txBody>
          <a:bodyPr/>
          <a:lstStyle/>
          <a:p>
            <a:r>
              <a:rPr lang="en-US" dirty="0"/>
              <a:t>Built in 1836</a:t>
            </a:r>
          </a:p>
          <a:p>
            <a:r>
              <a:rPr lang="en-US" dirty="0"/>
              <a:t>The architect, jean </a:t>
            </a:r>
            <a:r>
              <a:rPr lang="en-US" dirty="0" err="1"/>
              <a:t>chalgrin</a:t>
            </a:r>
            <a:r>
              <a:rPr lang="en-US" dirty="0"/>
              <a:t>, died in 1811</a:t>
            </a:r>
          </a:p>
          <a:p>
            <a:r>
              <a:rPr lang="en-US" dirty="0"/>
              <a:t>Many people have their wedding under the arc because they think it will give them luck</a:t>
            </a:r>
          </a:p>
          <a:p>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419600" y="1905000"/>
            <a:ext cx="3346450" cy="2447745"/>
          </a:xfrm>
        </p:spPr>
      </p:pic>
    </p:spTree>
    <p:extLst>
      <p:ext uri="{BB962C8B-B14F-4D97-AF65-F5344CB8AC3E}">
        <p14:creationId xmlns:p14="http://schemas.microsoft.com/office/powerpoint/2010/main" val="2646931211"/>
      </p:ext>
    </p:extLst>
  </p:cSld>
  <p:clrMapOvr>
    <a:masterClrMapping/>
  </p:clrMapOvr>
  <mc:AlternateContent xmlns:mc="http://schemas.openxmlformats.org/markup-compatibility/2006" xmlns:p14="http://schemas.microsoft.com/office/powerpoint/2010/main">
    <mc:Choice Requires="p14">
      <p:transition spd="slow" p14:dur="1200" advTm="21164">
        <p14:prism/>
      </p:transition>
    </mc:Choice>
    <mc:Fallback xmlns="">
      <p:transition spd="slow" advTm="21164">
        <p:fade/>
      </p:transition>
    </mc:Fallback>
  </mc:AlternateContent>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108</TotalTime>
  <Words>529</Words>
  <Application>Microsoft Office PowerPoint</Application>
  <PresentationFormat>On-screen Show (4:3)</PresentationFormat>
  <Paragraphs>35</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Slipstream</vt:lpstr>
      <vt:lpstr>Paris </vt:lpstr>
      <vt:lpstr>Jules Verne Restaurants</vt:lpstr>
      <vt:lpstr>L’Arome Restaurant </vt:lpstr>
      <vt:lpstr>Le Ciel De Paris </vt:lpstr>
      <vt:lpstr>What To Wear</vt:lpstr>
      <vt:lpstr>Fashion Week</vt:lpstr>
      <vt:lpstr>Coco Chanel</vt:lpstr>
      <vt:lpstr>Eiffel Tower</vt:lpstr>
      <vt:lpstr>Are Re Triomphe</vt:lpstr>
      <vt:lpstr>The Louvre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Restaurants In  Paris</dc:title>
  <dc:creator>generic Plymouth teacher acct</dc:creator>
  <cp:lastModifiedBy>Rebecca</cp:lastModifiedBy>
  <cp:revision>11</cp:revision>
  <dcterms:created xsi:type="dcterms:W3CDTF">2012-09-14T16:24:36Z</dcterms:created>
  <dcterms:modified xsi:type="dcterms:W3CDTF">2012-09-21T10:06:34Z</dcterms:modified>
</cp:coreProperties>
</file>